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You have $1000 in one dollar bills.  Arrange the $1000 in 10 envelopes so that you can give Mr. Mangham any amount ranging from $1 to $1000 (only whole dollar amounts, no cents).  For example, if Mr. Mangham asks for $573, you can give him some combination of envelopes and their total will add up to exactly $573.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3378200" y="1651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14B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11448</TotalTime>
  <Words>76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2014-05-03T20:50:33Z</dcterms:modified>
</cp:coreProperties>
</file>